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0AB10-48F4-4EEE-921E-5AAA443AA5D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A15AD-037D-4A1F-95D7-473EC39D6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72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833B9-EFE5-425F-4261-CFA577C2D2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1380" y="1277638"/>
            <a:ext cx="11118785" cy="23876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 dirty="0"/>
              <a:t>Название доклада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383183-E1FE-9D61-FBA7-623A21F332F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1381" y="3672367"/>
            <a:ext cx="11118784" cy="1650131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Докладчик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1B3B90-D5A2-2596-39D4-D4ED53BAB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05381" y="6371105"/>
            <a:ext cx="2248619" cy="360000"/>
          </a:xfrm>
        </p:spPr>
        <p:txBody>
          <a:bodyPr/>
          <a:lstStyle>
            <a:lvl1pPr>
              <a:defRPr sz="1200" b="1">
                <a:solidFill>
                  <a:srgbClr val="FF0000"/>
                </a:solidFill>
              </a:defRPr>
            </a:lvl1pPr>
          </a:lstStyle>
          <a:p>
            <a:fld id="{3FE18C6F-B7D3-4A4E-874B-31E8D39A7C1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7D3217A8-162D-3604-8422-B9ADA340B1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5515" y="6368160"/>
            <a:ext cx="7459602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>
                <a:solidFill>
                  <a:srgbClr val="0070C0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</p:spTree>
    <p:extLst>
      <p:ext uri="{BB962C8B-B14F-4D97-AF65-F5344CB8AC3E}">
        <p14:creationId xmlns:p14="http://schemas.microsoft.com/office/powerpoint/2010/main" val="350579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A1508-6E9E-534F-8322-BE032F7D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4221BE-7A64-39E5-BE93-55EB550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D8996A-993E-C529-9BF6-579188AFF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5562" y="6350944"/>
            <a:ext cx="9007416" cy="360000"/>
          </a:xfrm>
        </p:spPr>
        <p:txBody>
          <a:bodyPr/>
          <a:lstStyle>
            <a:lvl1pPr>
              <a:defRPr sz="900"/>
            </a:lvl1pPr>
          </a:lstStyle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74C8E3-4185-9FEA-A872-478F2CA5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02696" y="6348382"/>
            <a:ext cx="1562819" cy="365125"/>
          </a:xfrm>
        </p:spPr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68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FC0D8-0D2E-6CD7-0825-528307FF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293962"/>
            <a:ext cx="10515600" cy="28371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3485A6-803A-412F-4047-B5CD840C5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413115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5E2DDC-55FE-0D17-364E-BD4C2C01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56936" y="6365635"/>
            <a:ext cx="7455499" cy="360000"/>
          </a:xfrm>
        </p:spPr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277971-1792-0A64-8E3A-F6F71323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12435" y="6365635"/>
            <a:ext cx="1562819" cy="365125"/>
          </a:xfrm>
        </p:spPr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9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D2E432-6B02-02C2-7B2B-CD9C5295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CE2C2A-ADA5-C316-A20A-E86B6A5FD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020" y="1609560"/>
            <a:ext cx="5420265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9866FE-8E76-BD25-E257-091F12B87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8272" y="1609560"/>
            <a:ext cx="5420265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403C58-9A4D-C66E-DC05-35096266A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8631" y="6349042"/>
            <a:ext cx="7325263" cy="360000"/>
          </a:xfrm>
        </p:spPr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C37934-6873-1A3B-4DC9-C0AD9A4A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10159" y="6349042"/>
            <a:ext cx="1562819" cy="360000"/>
          </a:xfrm>
        </p:spPr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96F51CF-88C6-7B83-9FF9-F1CE24C8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68BB6D-9ECA-B6E9-3AB9-91C8ED5B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838" y="365126"/>
            <a:ext cx="11153098" cy="902958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9F8101-5068-4D73-897B-021A7F984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451" y="1463195"/>
            <a:ext cx="536164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414520-B8DC-96B0-192D-DED41F3BC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4838" y="2422621"/>
            <a:ext cx="536164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334308-3AF2-C83D-5458-E4E614678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2908" y="1463195"/>
            <a:ext cx="540502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FBE765-1691-9AD3-7A02-34D85D9E4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5521" y="2426035"/>
            <a:ext cx="5392415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3C81295-319E-F867-B453-F28A89950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25117" y="6368160"/>
            <a:ext cx="1562819" cy="365125"/>
          </a:xfrm>
        </p:spPr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27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B1973DA-4D06-7293-255F-2A1776807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590B0-4435-8F69-CC26-6E8B676D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B0BD010-3866-73F5-964C-0A9E7CB9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94344" y="6368160"/>
            <a:ext cx="1562819" cy="365125"/>
          </a:xfrm>
        </p:spPr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26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70BA085-0904-C432-850F-BC2F8DA0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5C9656-7609-91D6-FE05-D1496FEFF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25117" y="6365597"/>
            <a:ext cx="1562819" cy="365125"/>
          </a:xfrm>
        </p:spPr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6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BE3907-41B4-30CF-0F4F-72580EE9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691AB0-0F21-3155-B7C6-71C4B59C8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743" y="427932"/>
            <a:ext cx="11101772" cy="819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98DD7D-E762-8A67-36A7-BDB91FF83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575" y="1500996"/>
            <a:ext cx="6644940" cy="43600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C4EF00-9160-FDC4-C16A-54AF1CBFC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00996"/>
            <a:ext cx="3932237" cy="436799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97BCC3-0AE8-678C-9723-D15B01777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65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BA9050-E4AF-9FE9-9EF8-902201B7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8D9DDE-7C7B-C4B6-AE4E-0B3BAD92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16" y="422694"/>
            <a:ext cx="11132820" cy="8453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6FF538C-1EA4-4389-AFB9-2D86ACC4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57864"/>
            <a:ext cx="6504748" cy="44031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E502C1-F616-B3D3-BBF9-BED821CF0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8142" y="1457864"/>
            <a:ext cx="4410673" cy="4411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F6A521-0B2D-B0C6-5418-D9A805528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25117" y="6365597"/>
            <a:ext cx="1562819" cy="365125"/>
          </a:xfrm>
        </p:spPr>
        <p:txBody>
          <a:bodyPr/>
          <a:lstStyle/>
          <a:p>
            <a:fld id="{3FE18C6F-B7D3-4A4E-874B-31E8D39A7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6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C5DAB3-08B4-F681-FEF1-B62E07379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021" y="365125"/>
            <a:ext cx="11153957" cy="900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CE0DAC-D81F-24D2-A541-DEF0013F4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021" y="1515074"/>
            <a:ext cx="111464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E05FBC-9B17-E6DE-31B8-91C2CD5A9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5515" y="6368160"/>
            <a:ext cx="7459602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>
                <a:solidFill>
                  <a:srgbClr val="0070C0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9557C2-6BC9-E9A8-F96D-A7E47285E0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02696" y="6368160"/>
            <a:ext cx="156281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rgbClr val="FF0000"/>
                </a:solidFill>
                <a:latin typeface="Arial Black" panose="020B0A04020102020204" pitchFamily="34" charset="0"/>
              </a:defRPr>
            </a:lvl1pPr>
          </a:lstStyle>
          <a:p>
            <a:fld id="{3FE18C6F-B7D3-4A4E-874B-31E8D39A7C1F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96720B21-57F5-5206-36BB-7EB100442DE9}"/>
              </a:ext>
            </a:extLst>
          </p:cNvPr>
          <p:cNvCxnSpPr>
            <a:cxnSpLocks/>
          </p:cNvCxnSpPr>
          <p:nvPr userDrawn="1"/>
        </p:nvCxnSpPr>
        <p:spPr>
          <a:xfrm>
            <a:off x="2665515" y="6347724"/>
            <a:ext cx="9000000" cy="0"/>
          </a:xfrm>
          <a:prstGeom prst="line">
            <a:avLst/>
          </a:prstGeom>
          <a:ln w="1905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 descr="Изображение выглядит как Графика, графическая вставка, графический дизайн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07FDD92-BF5F-27FE-DC13-247D50C5FD9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2160"/>
            <a:ext cx="2580722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83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E23A6-E4EC-42C1-F6FD-EB0A50485E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Название доклада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2C5FBC53-34DC-B1E2-52A2-0780301256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ФИО докладчика, звание, место работы</a:t>
            </a:r>
          </a:p>
        </p:txBody>
      </p:sp>
    </p:spTree>
    <p:extLst>
      <p:ext uri="{BB962C8B-B14F-4D97-AF65-F5344CB8AC3E}">
        <p14:creationId xmlns:p14="http://schemas.microsoft.com/office/powerpoint/2010/main" val="2260314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E23A6-E4EC-42C1-F6FD-EB0A5048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Слайд 2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83B8BE9-449A-F168-9C9D-1EF98E355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B5D9E0-A5BE-F214-3460-30A569D80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8C6F-B7D3-4A4E-874B-31E8D39A7C1F}" type="slidenum">
              <a:rPr lang="ru-RU" smtClean="0"/>
              <a:t>2</a:t>
            </a:fld>
            <a:endParaRPr 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051D0A18-1563-A40E-526C-43AA289A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</p:spTree>
    <p:extLst>
      <p:ext uri="{BB962C8B-B14F-4D97-AF65-F5344CB8AC3E}">
        <p14:creationId xmlns:p14="http://schemas.microsoft.com/office/powerpoint/2010/main" val="120261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76D7665-AE88-A943-6161-B82B01785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Слайд 3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7FB62875-96AF-B035-8573-6BF1F37ED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8881852-BA4C-4192-7B6A-C27CA565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A7D071-3219-ADF7-25D6-1A122362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8C6F-B7D3-4A4E-874B-31E8D39A7C1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26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AEDA060-6F09-3D7A-532B-CE502011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Слайд 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4D8A03-99DE-926E-6538-D2449F85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D4CBBDC-04FF-04C5-300F-755992075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F493F8-78D4-814A-B696-A8187FC6D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8C6F-B7D3-4A4E-874B-31E8D39A7C1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9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AEDA060-6F09-3D7A-532B-CE502011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Слайд 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6ADD1-3D0B-CD21-6F63-1AF363BA0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D4CBBDC-04FF-04C5-300F-755992075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F493F8-78D4-814A-B696-A8187FC6D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8C6F-B7D3-4A4E-874B-31E8D39A7C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682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AEDA060-6F09-3D7A-532B-CE502011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Слайд 6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BB8D2C-C1EB-FE0A-BB2B-FDDFDF6CE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D4CBBDC-04FF-04C5-300F-755992075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Управляемые инфекции: диагностика, лечение и профилактика </a:t>
            </a:r>
            <a:r>
              <a:rPr lang="en-US" dirty="0"/>
              <a:t>|</a:t>
            </a:r>
            <a:r>
              <a:rPr lang="ru-RU" dirty="0"/>
              <a:t> 06-07.02.2024 </a:t>
            </a:r>
            <a:r>
              <a:rPr lang="en-US" dirty="0"/>
              <a:t>|</a:t>
            </a:r>
            <a:r>
              <a:rPr lang="ru-RU" dirty="0"/>
              <a:t> Санкт-Петербург, Россия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F493F8-78D4-814A-B696-A8187FC6D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8C6F-B7D3-4A4E-874B-31E8D39A7C1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910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94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Тема Office</vt:lpstr>
      <vt:lpstr>Название доклада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Че</dc:creator>
  <cp:lastModifiedBy>Ольга Че</cp:lastModifiedBy>
  <cp:revision>12</cp:revision>
  <dcterms:created xsi:type="dcterms:W3CDTF">2023-08-01T07:12:57Z</dcterms:created>
  <dcterms:modified xsi:type="dcterms:W3CDTF">2023-10-23T10:07:06Z</dcterms:modified>
</cp:coreProperties>
</file>