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7" r:id="rId2"/>
    <p:sldId id="260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20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49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30AB10-48F4-4EEE-921E-5AAA443AA5DD}" type="datetimeFigureOut">
              <a:rPr lang="ru-RU" smtClean="0"/>
              <a:t>18.12.2023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9A15AD-037D-4A1F-95D7-473EC39D6B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77227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74833B9-EFE5-425F-4261-CFA577C2D266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61380" y="1277638"/>
            <a:ext cx="11118785" cy="2387600"/>
          </a:xfrm>
        </p:spPr>
        <p:txBody>
          <a:bodyPr anchor="ctr">
            <a:normAutofit/>
          </a:bodyPr>
          <a:lstStyle>
            <a:lvl1pPr algn="ctr">
              <a:defRPr sz="4800"/>
            </a:lvl1pPr>
          </a:lstStyle>
          <a:p>
            <a:r>
              <a:rPr lang="ru-RU" dirty="0"/>
              <a:t>Название конкурсной работы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FD383183-E1FE-9D61-FBA7-623A21F332FD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561381" y="3672367"/>
            <a:ext cx="11118784" cy="1650131"/>
          </a:xfrm>
        </p:spPr>
        <p:txBody>
          <a:bodyPr anchor="ctr"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ФИО конкурсанта(-</a:t>
            </a:r>
            <a:r>
              <a:rPr lang="ru-RU" dirty="0" err="1"/>
              <a:t>ов</a:t>
            </a:r>
            <a:r>
              <a:rPr lang="ru-RU" dirty="0"/>
              <a:t>), звание, место работы</a:t>
            </a: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E1B3B90-D5A2-2596-39D4-D4ED53BABB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31546" y="6368160"/>
            <a:ext cx="2248619" cy="360000"/>
          </a:xfrm>
        </p:spPr>
        <p:txBody>
          <a:bodyPr/>
          <a:lstStyle>
            <a:lvl1pPr>
              <a:defRPr sz="1200" b="1">
                <a:solidFill>
                  <a:schemeClr val="accent2"/>
                </a:solidFill>
              </a:defRPr>
            </a:lvl1pPr>
          </a:lstStyle>
          <a:p>
            <a:fld id="{3FE18C6F-B7D3-4A4E-874B-31E8D39A7C1F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5" name="Нижний колонтитул 5">
            <a:extLst>
              <a:ext uri="{FF2B5EF4-FFF2-40B4-BE49-F238E27FC236}">
                <a16:creationId xmlns:a16="http://schemas.microsoft.com/office/drawing/2014/main" id="{5D8456CD-AC99-EEA1-ACFB-4922E9B1EC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665515" y="6368160"/>
            <a:ext cx="6616508" cy="360000"/>
          </a:xfrm>
          <a:prstGeom prst="rect">
            <a:avLst/>
          </a:prstGeom>
        </p:spPr>
        <p:txBody>
          <a:bodyPr/>
          <a:lstStyle/>
          <a:p>
            <a:r>
              <a:rPr lang="ru-RU" dirty="0">
                <a:solidFill>
                  <a:schemeClr val="accent2"/>
                </a:solidFill>
              </a:rPr>
              <a:t>КОНКУРС МОЛОДЫХ УЧЕНЫХ </a:t>
            </a:r>
            <a:r>
              <a:rPr lang="en-US" dirty="0"/>
              <a:t>|</a:t>
            </a:r>
            <a:r>
              <a:rPr lang="ru-RU" dirty="0"/>
              <a:t> Конгресс ЕАОИБ </a:t>
            </a:r>
            <a:r>
              <a:rPr lang="en-US" dirty="0"/>
              <a:t>|</a:t>
            </a:r>
            <a:r>
              <a:rPr lang="ru-RU" dirty="0"/>
              <a:t> 19-21 мая 2024 г., Санкт-Петербург, Россия </a:t>
            </a:r>
          </a:p>
        </p:txBody>
      </p:sp>
    </p:spTree>
    <p:extLst>
      <p:ext uri="{BB962C8B-B14F-4D97-AF65-F5344CB8AC3E}">
        <p14:creationId xmlns:p14="http://schemas.microsoft.com/office/powerpoint/2010/main" val="35057982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7BA1508-6E9E-534F-8322-BE032F7DED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C4221BE-7A64-39E5-BE93-55EB55096B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174C8E3-4185-9FEA-A872-478F2CA506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102696" y="6348382"/>
            <a:ext cx="1562819" cy="365125"/>
          </a:xfrm>
        </p:spPr>
        <p:txBody>
          <a:bodyPr/>
          <a:lstStyle/>
          <a:p>
            <a:fld id="{3FE18C6F-B7D3-4A4E-874B-31E8D39A7C1F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4" name="Нижний колонтитул 5">
            <a:extLst>
              <a:ext uri="{FF2B5EF4-FFF2-40B4-BE49-F238E27FC236}">
                <a16:creationId xmlns:a16="http://schemas.microsoft.com/office/drawing/2014/main" id="{81E95A70-9BF1-0FAD-BFA7-7870F1565E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665515" y="6368160"/>
            <a:ext cx="7459602" cy="360000"/>
          </a:xfrm>
          <a:prstGeom prst="rect">
            <a:avLst/>
          </a:prstGeom>
        </p:spPr>
        <p:txBody>
          <a:bodyPr/>
          <a:lstStyle/>
          <a:p>
            <a:r>
              <a:rPr lang="ru-RU" dirty="0">
                <a:solidFill>
                  <a:schemeClr val="accent2"/>
                </a:solidFill>
              </a:rPr>
              <a:t>КОНКУРС МОЛОДЫХ УЧЕНЫХ </a:t>
            </a:r>
            <a:r>
              <a:rPr lang="en-US" dirty="0"/>
              <a:t>|</a:t>
            </a:r>
            <a:r>
              <a:rPr lang="ru-RU" dirty="0"/>
              <a:t> Конгресс ЕАОИБ </a:t>
            </a:r>
            <a:r>
              <a:rPr lang="en-US" dirty="0"/>
              <a:t>|</a:t>
            </a:r>
            <a:r>
              <a:rPr lang="ru-RU" dirty="0"/>
              <a:t> 19-21 мая 2024 г., Санкт-Петербург, Россия </a:t>
            </a:r>
          </a:p>
        </p:txBody>
      </p:sp>
    </p:spTree>
    <p:extLst>
      <p:ext uri="{BB962C8B-B14F-4D97-AF65-F5344CB8AC3E}">
        <p14:creationId xmlns:p14="http://schemas.microsoft.com/office/powerpoint/2010/main" val="16476850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71FC0D8-0D2E-6CD7-0825-528307FFDA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1293962"/>
            <a:ext cx="10515600" cy="2837192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53485A6-803A-412F-4047-B5CD840C54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1" y="4131154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B277971-1792-0A64-8E3A-F6F71323DB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112435" y="6365635"/>
            <a:ext cx="1562819" cy="365125"/>
          </a:xfrm>
        </p:spPr>
        <p:txBody>
          <a:bodyPr/>
          <a:lstStyle/>
          <a:p>
            <a:fld id="{3FE18C6F-B7D3-4A4E-874B-31E8D39A7C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0942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BD2E432-6B02-02C2-7B2B-CD9C529589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FCE2C2A-ADA5-C316-A20A-E86B6A5FD3F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19020" y="1609560"/>
            <a:ext cx="5420265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E9866FE-8E76-BD25-E257-091F12B87D1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28272" y="1609560"/>
            <a:ext cx="5420265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0C37934-6873-1A3B-4DC9-C0AD9A4A84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110159" y="6349042"/>
            <a:ext cx="1562819" cy="360000"/>
          </a:xfrm>
        </p:spPr>
        <p:txBody>
          <a:bodyPr/>
          <a:lstStyle/>
          <a:p>
            <a:fld id="{3FE18C6F-B7D3-4A4E-874B-31E8D39A7C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3967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068BB6D-9ECA-B6E9-3AB9-91C8ED5BDE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4838" y="365126"/>
            <a:ext cx="11153098" cy="902958"/>
          </a:xfrm>
        </p:spPr>
        <p:txBody>
          <a:bodyPr/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39F8101-5068-4D73-897B-021A7F9844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47451" y="1463195"/>
            <a:ext cx="5361643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43414520-B8DC-96B0-192D-DED41F3BCE4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34838" y="2422621"/>
            <a:ext cx="5361643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1E334308-3AF2-C83D-5458-E4E61467830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82908" y="1463195"/>
            <a:ext cx="540502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DBFBE765-1691-9AD3-7A02-34D85D9E417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95521" y="2426035"/>
            <a:ext cx="5392415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93C81295-319E-F867-B453-F28A899509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125117" y="6368160"/>
            <a:ext cx="1562819" cy="365125"/>
          </a:xfrm>
        </p:spPr>
        <p:txBody>
          <a:bodyPr/>
          <a:lstStyle/>
          <a:p>
            <a:fld id="{3FE18C6F-B7D3-4A4E-874B-31E8D39A7C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12757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AD590B0-4435-8F69-CC26-6E8B676D86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AB0BD010-3866-73F5-964C-0A9E7CB965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094344" y="6368160"/>
            <a:ext cx="1562819" cy="365125"/>
          </a:xfrm>
        </p:spPr>
        <p:txBody>
          <a:bodyPr/>
          <a:lstStyle/>
          <a:p>
            <a:fld id="{3FE18C6F-B7D3-4A4E-874B-31E8D39A7C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62688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6D5C9656-7609-91D6-FE05-D1496FEFFA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125117" y="6365597"/>
            <a:ext cx="1562819" cy="365125"/>
          </a:xfrm>
        </p:spPr>
        <p:txBody>
          <a:bodyPr/>
          <a:lstStyle/>
          <a:p>
            <a:fld id="{3FE18C6F-B7D3-4A4E-874B-31E8D39A7C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15673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7691AB0-0F21-3155-B7C6-71C4B59C8D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3743" y="427932"/>
            <a:ext cx="11101772" cy="819509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398DD7D-E762-8A67-36A7-BDB91FF83C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20575" y="1500996"/>
            <a:ext cx="6644940" cy="436005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80C4EF00-9160-FDC4-C16A-54AF1CBFC6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1500996"/>
            <a:ext cx="3932237" cy="436799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D97BCC3-0AE8-678C-9723-D15B01777A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18C6F-B7D3-4A4E-874B-31E8D39A7C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56552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78D9DDE-7C7B-C4B6-AE4E-0B3BAD92E8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5116" y="422694"/>
            <a:ext cx="11132820" cy="845389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76FF538C-1EA4-4389-AFB9-2D86ACC4DCC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1457864"/>
            <a:ext cx="6504748" cy="440318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B5E502C1-F616-B3D3-BBF9-BED821CF07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58142" y="1457864"/>
            <a:ext cx="4410673" cy="441112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FF6A521-0B2D-B0C6-5418-D9A805528D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125117" y="6365597"/>
            <a:ext cx="1562819" cy="365125"/>
          </a:xfrm>
        </p:spPr>
        <p:txBody>
          <a:bodyPr/>
          <a:lstStyle/>
          <a:p>
            <a:fld id="{3FE18C6F-B7D3-4A4E-874B-31E8D39A7C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8613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EC5DAB3-08B4-F681-FEF1-B62E073790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9021" y="365125"/>
            <a:ext cx="11153957" cy="90008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0CE0DAC-D81F-24D2-A541-DEF0013F45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9021" y="1515074"/>
            <a:ext cx="11146494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EE05FBC-9B17-E6DE-31B8-91C2CD5A9E7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665515" y="6368160"/>
            <a:ext cx="7459602" cy="36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="0">
                <a:solidFill>
                  <a:srgbClr val="002097"/>
                </a:solidFill>
                <a:latin typeface="Arial Black" panose="020B0A04020102020204" pitchFamily="34" charset="0"/>
              </a:defRPr>
            </a:lvl1pPr>
          </a:lstStyle>
          <a:p>
            <a:r>
              <a:rPr lang="ru-RU">
                <a:solidFill>
                  <a:schemeClr val="accent2"/>
                </a:solidFill>
              </a:rPr>
              <a:t>КОНКУРС МОЛОДЫХ УЧЕНЫХ | Конгресс ЕАОИБ | 19-21 мая 2024 г., Санкт-Петербург, Россия </a:t>
            </a:r>
            <a:endParaRPr lang="ru-RU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49557C2-6BC9-E9A8-F96D-A7E47285E07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02696" y="6368160"/>
            <a:ext cx="1562819" cy="36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1">
                <a:solidFill>
                  <a:schemeClr val="accent2"/>
                </a:solidFill>
                <a:latin typeface="Arial Black" panose="020B0A04020102020204" pitchFamily="34" charset="0"/>
              </a:defRPr>
            </a:lvl1pPr>
          </a:lstStyle>
          <a:p>
            <a:fld id="{3FE18C6F-B7D3-4A4E-874B-31E8D39A7C1F}" type="slidenum">
              <a:rPr lang="ru-RU" smtClean="0"/>
              <a:pPr/>
              <a:t>‹#›</a:t>
            </a:fld>
            <a:endParaRPr lang="ru-RU" dirty="0"/>
          </a:p>
        </p:txBody>
      </p:sp>
      <p:cxnSp>
        <p:nvCxnSpPr>
          <p:cNvPr id="8" name="Прямая соединительная линия 7">
            <a:extLst>
              <a:ext uri="{FF2B5EF4-FFF2-40B4-BE49-F238E27FC236}">
                <a16:creationId xmlns:a16="http://schemas.microsoft.com/office/drawing/2014/main" id="{96720B21-57F5-5206-36BB-7EB100442DE9}"/>
              </a:ext>
            </a:extLst>
          </p:cNvPr>
          <p:cNvCxnSpPr>
            <a:cxnSpLocks/>
          </p:cNvCxnSpPr>
          <p:nvPr userDrawn="1"/>
        </p:nvCxnSpPr>
        <p:spPr>
          <a:xfrm>
            <a:off x="2665515" y="6347724"/>
            <a:ext cx="9000000" cy="0"/>
          </a:xfrm>
          <a:prstGeom prst="line">
            <a:avLst/>
          </a:prstGeom>
          <a:ln w="19050">
            <a:solidFill>
              <a:srgbClr val="002097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9CE850FD-927F-BD18-6DC0-DD857871E8BF}"/>
              </a:ext>
            </a:extLst>
          </p:cNvPr>
          <p:cNvPicPr>
            <a:picLocks noChangeAspect="1"/>
          </p:cNvPicPr>
          <p:nvPr userDrawn="1"/>
        </p:nvPicPr>
        <p:blipFill>
          <a:blip r:embed="rId11"/>
          <a:stretch>
            <a:fillRect/>
          </a:stretch>
        </p:blipFill>
        <p:spPr>
          <a:xfrm>
            <a:off x="0" y="5950628"/>
            <a:ext cx="2431391" cy="9000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3838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b="1" kern="1200">
          <a:solidFill>
            <a:srgbClr val="002097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9CE23A6-E4EC-42C1-F6FD-EB0A50485E1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Название конкурсной работы</a:t>
            </a:r>
          </a:p>
        </p:txBody>
      </p:sp>
      <p:sp>
        <p:nvSpPr>
          <p:cNvPr id="5" name="Подзаголовок 4">
            <a:extLst>
              <a:ext uri="{FF2B5EF4-FFF2-40B4-BE49-F238E27FC236}">
                <a16:creationId xmlns:a16="http://schemas.microsoft.com/office/drawing/2014/main" id="{CCBCC216-0569-914A-2555-C77C9584F42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ижний колонтитул 6">
            <a:extLst>
              <a:ext uri="{FF2B5EF4-FFF2-40B4-BE49-F238E27FC236}">
                <a16:creationId xmlns:a16="http://schemas.microsoft.com/office/drawing/2014/main" id="{FCC28B84-4245-C324-E710-FBE6053AF2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>
                <a:solidFill>
                  <a:schemeClr val="accent2"/>
                </a:solidFill>
              </a:rPr>
              <a:t>КОНКУРС МОЛОДЫХ УЧЕНЫХ </a:t>
            </a:r>
            <a:r>
              <a:rPr lang="en-US"/>
              <a:t>|</a:t>
            </a:r>
            <a:r>
              <a:rPr lang="ru-RU"/>
              <a:t> Конгресс ЕАОИБ </a:t>
            </a:r>
            <a:r>
              <a:rPr lang="en-US"/>
              <a:t>|</a:t>
            </a:r>
            <a:r>
              <a:rPr lang="ru-RU"/>
              <a:t> 19-21 мая 2024 г., Санкт-Петербург, Россия </a:t>
            </a:r>
            <a:endParaRPr lang="ru-RU" dirty="0"/>
          </a:p>
        </p:txBody>
      </p:sp>
      <p:sp>
        <p:nvSpPr>
          <p:cNvPr id="8" name="Номер слайда 7">
            <a:extLst>
              <a:ext uri="{FF2B5EF4-FFF2-40B4-BE49-F238E27FC236}">
                <a16:creationId xmlns:a16="http://schemas.microsoft.com/office/drawing/2014/main" id="{20640263-8381-9C2C-56C7-E728ABA12F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18C6F-B7D3-4A4E-874B-31E8D39A7C1F}" type="slidenum">
              <a:rPr lang="ru-RU" smtClean="0"/>
              <a:pPr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603140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0F1438E-4CE4-DA2B-2DC0-AC7BCC9214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Слайд 10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9930DBC-BEEC-2C70-DE95-8B26F8408B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EFCDD78B-4A37-BE07-DC6A-3E1B941D24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18C6F-B7D3-4A4E-874B-31E8D39A7C1F}" type="slidenum">
              <a:rPr lang="ru-RU" smtClean="0"/>
              <a:t>10</a:t>
            </a:fld>
            <a:endParaRPr lang="ru-RU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7439ADE-5D3D-C5D8-3422-6F65030860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>
                <a:solidFill>
                  <a:schemeClr val="accent2"/>
                </a:solidFill>
              </a:rPr>
              <a:t>КОНКУРС МОЛОДЫХ УЧЕНЫХ </a:t>
            </a:r>
            <a:r>
              <a:rPr lang="en-US"/>
              <a:t>|</a:t>
            </a:r>
            <a:r>
              <a:rPr lang="ru-RU"/>
              <a:t> Конгресс ЕАОИБ </a:t>
            </a:r>
            <a:r>
              <a:rPr lang="en-US"/>
              <a:t>|</a:t>
            </a:r>
            <a:r>
              <a:rPr lang="ru-RU"/>
              <a:t> 19-21 мая 2024 г., Санкт-Петербург, Россия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210563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9CE23A6-E4EC-42C1-F6FD-EB0A50485E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Слайд 2</a:t>
            </a:r>
          </a:p>
        </p:txBody>
      </p:sp>
      <p:sp>
        <p:nvSpPr>
          <p:cNvPr id="8" name="Объект 7">
            <a:extLst>
              <a:ext uri="{FF2B5EF4-FFF2-40B4-BE49-F238E27FC236}">
                <a16:creationId xmlns:a16="http://schemas.microsoft.com/office/drawing/2014/main" id="{755AD0A4-5AA6-8FB8-14EC-3E3C3F3350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7DB5D9E0-A5BE-F214-3460-30A569D80B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18C6F-B7D3-4A4E-874B-31E8D39A7C1F}" type="slidenum">
              <a:rPr lang="ru-RU" smtClean="0"/>
              <a:t>2</a:t>
            </a:fld>
            <a:endParaRPr lang="ru-RU"/>
          </a:p>
        </p:txBody>
      </p:sp>
      <p:sp>
        <p:nvSpPr>
          <p:cNvPr id="9" name="Нижний колонтитул 8">
            <a:extLst>
              <a:ext uri="{FF2B5EF4-FFF2-40B4-BE49-F238E27FC236}">
                <a16:creationId xmlns:a16="http://schemas.microsoft.com/office/drawing/2014/main" id="{4F3C01DF-481D-6E94-CD25-0877A050DF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>
                <a:solidFill>
                  <a:schemeClr val="accent2"/>
                </a:solidFill>
              </a:rPr>
              <a:t>КОНКУРС МОЛОДЫХ УЧЕНЫХ </a:t>
            </a:r>
            <a:r>
              <a:rPr lang="en-US"/>
              <a:t>|</a:t>
            </a:r>
            <a:r>
              <a:rPr lang="ru-RU"/>
              <a:t> Конгресс ЕАОИБ </a:t>
            </a:r>
            <a:r>
              <a:rPr lang="en-US"/>
              <a:t>|</a:t>
            </a:r>
            <a:r>
              <a:rPr lang="ru-RU"/>
              <a:t> 19-21 мая 2024 г., Санкт-Петербург, Россия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026111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>
            <a:extLst>
              <a:ext uri="{FF2B5EF4-FFF2-40B4-BE49-F238E27FC236}">
                <a16:creationId xmlns:a16="http://schemas.microsoft.com/office/drawing/2014/main" id="{776D7665-AE88-A943-6161-B82B01785F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Слайд 3</a:t>
            </a:r>
          </a:p>
        </p:txBody>
      </p:sp>
      <p:sp>
        <p:nvSpPr>
          <p:cNvPr id="9" name="Объект 8">
            <a:extLst>
              <a:ext uri="{FF2B5EF4-FFF2-40B4-BE49-F238E27FC236}">
                <a16:creationId xmlns:a16="http://schemas.microsoft.com/office/drawing/2014/main" id="{7FB62875-96AF-B035-8573-6BF1F37EDB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2FA7D071-3219-ADF7-25D6-1A12236225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18C6F-B7D3-4A4E-874B-31E8D39A7C1F}" type="slidenum">
              <a:rPr lang="ru-RU" smtClean="0"/>
              <a:t>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D621CD3C-7C86-70EE-75E0-034599FAA8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>
                <a:solidFill>
                  <a:schemeClr val="accent2"/>
                </a:solidFill>
              </a:rPr>
              <a:t>КОНКУРС МОЛОДЫХ УЧЕНЫХ </a:t>
            </a:r>
            <a:r>
              <a:rPr lang="en-US"/>
              <a:t>|</a:t>
            </a:r>
            <a:r>
              <a:rPr lang="ru-RU"/>
              <a:t> Конгресс ЕАОИБ </a:t>
            </a:r>
            <a:r>
              <a:rPr lang="en-US"/>
              <a:t>|</a:t>
            </a:r>
            <a:r>
              <a:rPr lang="ru-RU"/>
              <a:t> 19-21 мая 2024 г., Санкт-Петербург, Россия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982653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>
            <a:extLst>
              <a:ext uri="{FF2B5EF4-FFF2-40B4-BE49-F238E27FC236}">
                <a16:creationId xmlns:a16="http://schemas.microsoft.com/office/drawing/2014/main" id="{DAEDA060-6F09-3D7A-532B-CE50201177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Слайд 4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B4D8A03-99DE-926E-6538-D2449F8526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E3F493F8-78D4-814A-B696-A8187FC6D0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18C6F-B7D3-4A4E-874B-31E8D39A7C1F}" type="slidenum">
              <a:rPr lang="ru-RU" smtClean="0"/>
              <a:t>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5482071A-0589-E40B-AB74-14209506C2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>
                <a:solidFill>
                  <a:schemeClr val="accent2"/>
                </a:solidFill>
              </a:rPr>
              <a:t>КОНКУРС МОЛОДЫХ УЧЕНЫХ </a:t>
            </a:r>
            <a:r>
              <a:rPr lang="en-US"/>
              <a:t>|</a:t>
            </a:r>
            <a:r>
              <a:rPr lang="ru-RU"/>
              <a:t> Конгресс ЕАОИБ </a:t>
            </a:r>
            <a:r>
              <a:rPr lang="en-US"/>
              <a:t>|</a:t>
            </a:r>
            <a:r>
              <a:rPr lang="ru-RU"/>
              <a:t> 19-21 мая 2024 г., Санкт-Петербург, Россия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664967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>
            <a:extLst>
              <a:ext uri="{FF2B5EF4-FFF2-40B4-BE49-F238E27FC236}">
                <a16:creationId xmlns:a16="http://schemas.microsoft.com/office/drawing/2014/main" id="{DAEDA060-6F09-3D7A-532B-CE50201177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Слайд 5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D36ADD1-3D0B-CD21-6F63-1AF363BA0F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E3F493F8-78D4-814A-B696-A8187FC6D0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18C6F-B7D3-4A4E-874B-31E8D39A7C1F}" type="slidenum">
              <a:rPr lang="ru-RU" smtClean="0"/>
              <a:t>5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50114FCD-7266-B606-CA5E-9D6DD0C2A3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>
                <a:solidFill>
                  <a:schemeClr val="accent2"/>
                </a:solidFill>
              </a:rPr>
              <a:t>КОНКУРС МОЛОДЫХ УЧЕНЫХ </a:t>
            </a:r>
            <a:r>
              <a:rPr lang="en-US"/>
              <a:t>|</a:t>
            </a:r>
            <a:r>
              <a:rPr lang="ru-RU"/>
              <a:t> Конгресс ЕАОИБ </a:t>
            </a:r>
            <a:r>
              <a:rPr lang="en-US"/>
              <a:t>|</a:t>
            </a:r>
            <a:r>
              <a:rPr lang="ru-RU"/>
              <a:t> 19-21 мая 2024 г., Санкт-Петербург, Россия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706829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>
            <a:extLst>
              <a:ext uri="{FF2B5EF4-FFF2-40B4-BE49-F238E27FC236}">
                <a16:creationId xmlns:a16="http://schemas.microsoft.com/office/drawing/2014/main" id="{DAEDA060-6F09-3D7A-532B-CE50201177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Слайд 6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DBB8D2C-C1EB-FE0A-BB2B-FDDFDF6CE3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E3F493F8-78D4-814A-B696-A8187FC6D0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18C6F-B7D3-4A4E-874B-31E8D39A7C1F}" type="slidenum">
              <a:rPr lang="ru-RU" smtClean="0"/>
              <a:t>6</a:t>
            </a:fld>
            <a:endParaRPr lang="ru-RU" dirty="0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D30D20AA-990B-422E-6A10-243AD9118D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>
                <a:solidFill>
                  <a:schemeClr val="accent2"/>
                </a:solidFill>
              </a:rPr>
              <a:t>КОНКУРС МОЛОДЫХ УЧЕНЫХ </a:t>
            </a:r>
            <a:r>
              <a:rPr lang="en-US"/>
              <a:t>|</a:t>
            </a:r>
            <a:r>
              <a:rPr lang="ru-RU"/>
              <a:t> Конгресс ЕАОИБ </a:t>
            </a:r>
            <a:r>
              <a:rPr lang="en-US"/>
              <a:t>|</a:t>
            </a:r>
            <a:r>
              <a:rPr lang="ru-RU"/>
              <a:t> 19-21 мая 2024 г., Санкт-Петербург, Россия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859100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A113DE6-6837-A3D8-E4D4-11EFDB0998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Слайд 7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9472446-0283-BE56-DEE3-F674B3F4ED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1FABBEF1-13DB-1AC7-8635-3094601CBB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18C6F-B7D3-4A4E-874B-31E8D39A7C1F}" type="slidenum">
              <a:rPr lang="ru-RU" smtClean="0"/>
              <a:t>7</a:t>
            </a:fld>
            <a:endParaRPr lang="ru-RU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C79E547-DD30-A107-0B54-B1B8C0A678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>
                <a:solidFill>
                  <a:schemeClr val="accent2"/>
                </a:solidFill>
              </a:rPr>
              <a:t>КОНКУРС МОЛОДЫХ УЧЕНЫХ </a:t>
            </a:r>
            <a:r>
              <a:rPr lang="en-US"/>
              <a:t>|</a:t>
            </a:r>
            <a:r>
              <a:rPr lang="ru-RU"/>
              <a:t> Конгресс ЕАОИБ </a:t>
            </a:r>
            <a:r>
              <a:rPr lang="en-US"/>
              <a:t>|</a:t>
            </a:r>
            <a:r>
              <a:rPr lang="ru-RU"/>
              <a:t> 19-21 мая 2024 г., Санкт-Петербург, Россия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442420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0F1438E-4CE4-DA2B-2DC0-AC7BCC9214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Слайд 8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9930DBC-BEEC-2C70-DE95-8B26F8408B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EFCDD78B-4A37-BE07-DC6A-3E1B941D24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18C6F-B7D3-4A4E-874B-31E8D39A7C1F}" type="slidenum">
              <a:rPr lang="ru-RU" smtClean="0"/>
              <a:t>8</a:t>
            </a:fld>
            <a:endParaRPr lang="ru-RU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4819FB0-DDC3-0CD7-E953-1A8C0217D9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>
                <a:solidFill>
                  <a:schemeClr val="accent2"/>
                </a:solidFill>
              </a:rPr>
              <a:t>КОНКУРС МОЛОДЫХ УЧЕНЫХ </a:t>
            </a:r>
            <a:r>
              <a:rPr lang="en-US"/>
              <a:t>|</a:t>
            </a:r>
            <a:r>
              <a:rPr lang="ru-RU"/>
              <a:t> Конгресс ЕАОИБ </a:t>
            </a:r>
            <a:r>
              <a:rPr lang="en-US"/>
              <a:t>|</a:t>
            </a:r>
            <a:r>
              <a:rPr lang="ru-RU"/>
              <a:t> 19-21 мая 2024 г., Санкт-Петербург, Россия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866436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0F1438E-4CE4-DA2B-2DC0-AC7BCC9214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Слайд 9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9930DBC-BEEC-2C70-DE95-8B26F8408B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EFCDD78B-4A37-BE07-DC6A-3E1B941D24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18C6F-B7D3-4A4E-874B-31E8D39A7C1F}" type="slidenum">
              <a:rPr lang="ru-RU" smtClean="0"/>
              <a:t>9</a:t>
            </a:fld>
            <a:endParaRPr lang="ru-RU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7013A37-1AD3-7566-6916-A0BAD37FFD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>
                <a:solidFill>
                  <a:schemeClr val="accent2"/>
                </a:solidFill>
              </a:rPr>
              <a:t>КОНКУРС МОЛОДЫХ УЧЕНЫХ </a:t>
            </a:r>
            <a:r>
              <a:rPr lang="en-US"/>
              <a:t>|</a:t>
            </a:r>
            <a:r>
              <a:rPr lang="ru-RU"/>
              <a:t> Конгресс ЕАОИБ </a:t>
            </a:r>
            <a:r>
              <a:rPr lang="en-US"/>
              <a:t>|</a:t>
            </a:r>
            <a:r>
              <a:rPr lang="ru-RU"/>
              <a:t> 19-21 мая 2024 г., Санкт-Петербург, Россия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7930733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Другая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390</TotalTime>
  <Words>181</Words>
  <Application>Microsoft Office PowerPoint</Application>
  <PresentationFormat>Широкоэкранный</PresentationFormat>
  <Paragraphs>30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4" baseType="lpstr">
      <vt:lpstr>Arial</vt:lpstr>
      <vt:lpstr>Arial Black</vt:lpstr>
      <vt:lpstr>Calibri</vt:lpstr>
      <vt:lpstr>Тема Office</vt:lpstr>
      <vt:lpstr>Название конкурсной работы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Ольга Че</dc:creator>
  <cp:lastModifiedBy>Ольга Че</cp:lastModifiedBy>
  <cp:revision>17</cp:revision>
  <dcterms:created xsi:type="dcterms:W3CDTF">2023-08-01T07:12:57Z</dcterms:created>
  <dcterms:modified xsi:type="dcterms:W3CDTF">2023-12-18T08:30:46Z</dcterms:modified>
</cp:coreProperties>
</file>