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AB10-48F4-4EEE-921E-5AAA443AA5D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15AD-037D-4A1F-95D7-473EC39D6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2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833B9-EFE5-425F-4261-CFA577C2D2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1380" y="1277638"/>
            <a:ext cx="11118785" cy="23876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dirty="0"/>
              <a:t>Название стендового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383183-E1FE-9D61-FBA7-623A21F332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1381" y="3672367"/>
            <a:ext cx="11118784" cy="1650131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докладчика, звание, место работы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B3B90-D5A2-2596-39D4-D4ED53BA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1546" y="6368160"/>
            <a:ext cx="2248619" cy="360000"/>
          </a:xfrm>
        </p:spPr>
        <p:txBody>
          <a:bodyPr/>
          <a:lstStyle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5D8456CD-AC99-EEA1-ACFB-4922E9B1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6616508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5057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A1508-6E9E-534F-8322-BE032F7D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221BE-7A64-39E5-BE93-55EB550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4C8E3-4185-9FEA-A872-478F2CA5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2696" y="6348382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Нижний колонтитул 5">
            <a:extLst>
              <a:ext uri="{FF2B5EF4-FFF2-40B4-BE49-F238E27FC236}">
                <a16:creationId xmlns:a16="http://schemas.microsoft.com/office/drawing/2014/main" id="{81E95A70-9BF1-0FAD-BFA7-7870F156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6476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FC0D8-0D2E-6CD7-0825-528307FF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93962"/>
            <a:ext cx="10515600" cy="28371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3485A6-803A-412F-4047-B5CD840C5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41311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77971-1792-0A64-8E3A-F6F71323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2435" y="6365635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Нижний колонтитул 5">
            <a:extLst>
              <a:ext uri="{FF2B5EF4-FFF2-40B4-BE49-F238E27FC236}">
                <a16:creationId xmlns:a16="http://schemas.microsoft.com/office/drawing/2014/main" id="{CC67D109-5596-9D9F-8B4D-44CF4BD9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2320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2E432-6B02-02C2-7B2B-CD9C5295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CE2C2A-ADA5-C316-A20A-E86B6A5FD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020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9866FE-8E76-BD25-E257-091F12B87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8272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C37934-6873-1A3B-4DC9-C0AD9A4A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0159" y="6349042"/>
            <a:ext cx="1562819" cy="360000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3D878157-5482-05F4-9956-10B9B766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233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8BB6D-9ECA-B6E9-3AB9-91C8ED5B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8" y="365126"/>
            <a:ext cx="11153098" cy="90295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9F8101-5068-4D73-897B-021A7F98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451" y="1463195"/>
            <a:ext cx="536164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414520-B8DC-96B0-192D-DED41F3BC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838" y="2422621"/>
            <a:ext cx="536164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334308-3AF2-C83D-5458-E4E614678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2908" y="1463195"/>
            <a:ext cx="54050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FBE765-1691-9AD3-7A02-34D85D9E4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5521" y="2426035"/>
            <a:ext cx="53924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C81295-319E-F867-B453-F28A8995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8160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7E449BD2-F947-8965-8966-0784335A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7912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590B0-4435-8F69-CC26-6E8B676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0BD010-3866-73F5-964C-0A9E7CB9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4344" y="6368160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Нижний колонтитул 5">
            <a:extLst>
              <a:ext uri="{FF2B5EF4-FFF2-40B4-BE49-F238E27FC236}">
                <a16:creationId xmlns:a16="http://schemas.microsoft.com/office/drawing/2014/main" id="{90D35147-3847-D5F7-084E-AEC2A40C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5662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5C9656-7609-91D6-FE05-D1496FEF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5597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Нижний колонтитул 5">
            <a:extLst>
              <a:ext uri="{FF2B5EF4-FFF2-40B4-BE49-F238E27FC236}">
                <a16:creationId xmlns:a16="http://schemas.microsoft.com/office/drawing/2014/main" id="{587C6DAB-B9E1-C207-18DB-F07D1E3C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9915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91AB0-0F21-3155-B7C6-71C4B59C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43" y="427932"/>
            <a:ext cx="11101772" cy="819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8DD7D-E762-8A67-36A7-BDB91FF8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575" y="1500996"/>
            <a:ext cx="6644940" cy="43600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C4EF00-9160-FDC4-C16A-54AF1CBFC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00996"/>
            <a:ext cx="3932237" cy="43679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7BCC3-0AE8-678C-9723-D15B0177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6C4AEBC7-704F-5839-F5B5-532BCEC6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47565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D9DDE-7C7B-C4B6-AE4E-0B3BAD92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16" y="422694"/>
            <a:ext cx="11132820" cy="845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FF538C-1EA4-4389-AFB9-2D86ACC4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864"/>
            <a:ext cx="6504748" cy="44031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E502C1-F616-B3D3-BBF9-BED821CF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142" y="1457864"/>
            <a:ext cx="4410673" cy="4411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6A521-0B2D-B0C6-5418-D9A80552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5597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6F4A4023-425E-1619-5330-22FFBF57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Стендовый доклад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2708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5DAB3-08B4-F681-FEF1-B62E0737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21" y="365125"/>
            <a:ext cx="11153957" cy="900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CE0DAC-D81F-24D2-A541-DEF0013F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021" y="1515074"/>
            <a:ext cx="111464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05FBC-9B17-E6DE-31B8-91C2CD5A9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rgbClr val="002097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>
                <a:solidFill>
                  <a:schemeClr val="accent2"/>
                </a:solidFill>
              </a:rPr>
              <a:t>Стендовый доклад</a:t>
            </a:r>
            <a:r>
              <a:rPr lang="ru-RU" dirty="0"/>
              <a:t> | Конгресс ЕАОИБ | 19-21 мая 2024 г., Санкт-Петербург, Россия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557C2-6BC9-E9A8-F96D-A7E47285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02696" y="6368160"/>
            <a:ext cx="156281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6720B21-57F5-5206-36BB-7EB100442DE9}"/>
              </a:ext>
            </a:extLst>
          </p:cNvPr>
          <p:cNvCxnSpPr>
            <a:cxnSpLocks/>
          </p:cNvCxnSpPr>
          <p:nvPr userDrawn="1"/>
        </p:nvCxnSpPr>
        <p:spPr>
          <a:xfrm>
            <a:off x="2665515" y="6347724"/>
            <a:ext cx="9000000" cy="0"/>
          </a:xfrm>
          <a:prstGeom prst="line">
            <a:avLst/>
          </a:prstGeom>
          <a:ln w="19050">
            <a:solidFill>
              <a:srgbClr val="00209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E850FD-927F-BD18-6DC0-DD857871E8B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5950628"/>
            <a:ext cx="2431391" cy="9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20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CBCC216-0569-914A-2555-C77C9584F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0640263-8381-9C2C-56C7-E728ABA1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858D164B-0A6D-B2FA-2EFD-E3BF8A39D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E9D86494-370C-9E14-8885-50A56061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Стендовый доклад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31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E23A6-E4EC-42C1-F6FD-EB0A5048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2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55AD0A4-5AA6-8FB8-14EC-3E3C3F335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B5D9E0-A5BE-F214-3460-30A569D8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2</a:t>
            </a:fld>
            <a:endParaRPr lang="ru-RU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5513247A-75D3-A77B-5EA3-F415B96D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Стендовый доклад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76D7665-AE88-A943-6161-B82B0178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3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FB62875-96AF-B035-8573-6BF1F37ED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A7D071-3219-ADF7-25D6-1A12236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1EE5B7-FA06-2ECF-1FC2-E5E69086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Стендовый доклад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6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D8A03-99DE-926E-6538-D2449F85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4</a:t>
            </a:fld>
            <a:endParaRPr 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7573A64F-2D48-1456-E720-A9A67432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Стендовый доклад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6ADD1-3D0B-CD21-6F63-1AF363BA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5</a:t>
            </a:fld>
            <a:endParaRPr 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BA2B2A5B-19BF-0D3F-614D-B80BD143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Стендовый доклад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68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6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BB8D2C-C1EB-FE0A-BB2B-FDDFDF6C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6</a:t>
            </a:fld>
            <a:endParaRPr lang="ru-RU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718EB1AD-0BAF-1272-C365-84BE5712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Стендовый доклад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910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100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Тема Office</vt:lpstr>
      <vt:lpstr>Презентация PowerPoint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Че</dc:creator>
  <cp:lastModifiedBy>Ольга Че</cp:lastModifiedBy>
  <cp:revision>21</cp:revision>
  <dcterms:created xsi:type="dcterms:W3CDTF">2023-08-01T07:12:57Z</dcterms:created>
  <dcterms:modified xsi:type="dcterms:W3CDTF">2024-04-16T07:04:44Z</dcterms:modified>
</cp:coreProperties>
</file>